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roxima Nova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bold.fntdata"/><Relationship Id="rId12" Type="http://schemas.openxmlformats.org/officeDocument/2006/relationships/font" Target="fonts/ProximaNova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dc1770990b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dc1770990b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dc1770990b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dc1770990b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dc1770990b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dc1770990b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dc1770990b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dc1770990b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dc1770990b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dc1770990b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lettier.github.io/3d-game-shaders-for-beginners/screen-space-reflectio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Refraction and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Screen Space Reflection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Matthias Feichtinger, David Kranebitter, Dominik Schäfer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Refraction = breaking light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Example of Screen Space Reflection on water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9188" y="1017725"/>
            <a:ext cx="5445622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What do you need for Screen Space Reflection?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Ray Marching (not far from Ray Tracing)</a:t>
            </a:r>
            <a:endParaRPr/>
          </a:p>
        </p:txBody>
      </p:sp>
      <p:sp>
        <p:nvSpPr>
          <p:cNvPr id="78" name="Google Shape;78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Position Transformations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01800"/>
            <a:ext cx="4092600" cy="316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4100" y="1586525"/>
            <a:ext cx="4298952" cy="254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What do you need for Screen Space Reflection?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Reflected UV coordinates</a:t>
            </a:r>
            <a:endParaRPr/>
          </a:p>
        </p:txBody>
      </p:sp>
      <p:sp>
        <p:nvSpPr>
          <p:cNvPr id="87" name="Google Shape;87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Fragment positions for the framebuffer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300" y="1716975"/>
            <a:ext cx="3323843" cy="203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8200" y="1808550"/>
            <a:ext cx="5357373" cy="194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Source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700"/>
              <a:t>3D Game Shaders For Beginners</a:t>
            </a:r>
            <a:br>
              <a:rPr lang="de" sz="1700"/>
            </a:br>
            <a:r>
              <a:rPr lang="de" sz="1700"/>
              <a:t>Screen Space Reflection (SSR)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https://lettier.github.io/3d-game-shaders-for-beginners/screen-space-reflection.html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